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7" r:id="rId5"/>
    <p:sldId id="281" r:id="rId6"/>
    <p:sldId id="278" r:id="rId7"/>
    <p:sldId id="280" r:id="rId8"/>
    <p:sldId id="279" r:id="rId9"/>
  </p:sldIdLst>
  <p:sldSz cx="5943600" cy="3886200"/>
  <p:notesSz cx="6808788" cy="99409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0070205080204" charset="0"/>
      <p:regular r:id="rId16"/>
      <p:bold r:id="rId17"/>
      <p:italic r:id="rId18"/>
      <p:boldItalic r:id="rId19"/>
    </p:embeddedFont>
    <p:embeddedFont>
      <p:font typeface="Nunito Sans" panose="020B0600070205080204" charset="0"/>
      <p:regular r:id="rId20"/>
      <p:bold r:id="rId21"/>
      <p:italic r:id="rId22"/>
      <p:boldItalic r:id="rId23"/>
    </p:embeddedFont>
    <p:embeddedFont>
      <p:font typeface="Nunito Sans Black" panose="020B0600070205080204" charset="0"/>
      <p:bold r:id="rId24"/>
      <p:italic r:id="rId25"/>
      <p:boldItalic r:id="rId26"/>
    </p:embeddedFont>
    <p:embeddedFont>
      <p:font typeface="Nunito Sans SemiBold" panose="020B060007020508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1pPr>
    <a:lvl2pPr marL="235915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2pPr>
    <a:lvl3pPr marL="471830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3pPr>
    <a:lvl4pPr marL="707746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4pPr>
    <a:lvl5pPr marL="943661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5pPr>
    <a:lvl6pPr marL="1179576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6pPr>
    <a:lvl7pPr marL="1415491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7pPr>
    <a:lvl8pPr marL="1651406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8pPr>
    <a:lvl9pPr marL="1887322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TABE, Akihito" initials="watabea" lastIdx="8" clrIdx="0"/>
  <p:cmAuthor id="1" name="SOCHA, Anna" initials="SA" lastIdx="2" clrIdx="1">
    <p:extLst>
      <p:ext uri="{19B8F6BF-5375-455C-9EA6-DF929625EA0E}">
        <p15:presenceInfo xmlns:p15="http://schemas.microsoft.com/office/powerpoint/2012/main" userId="S-1-5-21-1446143339-2250552318-1255726049-275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42"/>
    <a:srgbClr val="FFFE00"/>
    <a:srgbClr val="3CA5DD"/>
    <a:srgbClr val="223E4C"/>
    <a:srgbClr val="30B08C"/>
    <a:srgbClr val="289791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1085" autoAdjust="0"/>
  </p:normalViewPr>
  <p:slideViewPr>
    <p:cSldViewPr snapToGrid="0" snapToObjects="1" showGuides="1">
      <p:cViewPr>
        <p:scale>
          <a:sx n="200" d="100"/>
          <a:sy n="200" d="100"/>
        </p:scale>
        <p:origin x="96" y="632"/>
      </p:cViewPr>
      <p:guideLst>
        <p:guide orient="horz" pos="1224"/>
        <p:guide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1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C2DD-67A5-684E-B4B0-295735A1ED0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712F-90E8-1D4D-B9AB-639BB20B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27FC9-6883-E444-8AF6-14248BDB2C7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243013"/>
            <a:ext cx="51292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35B9B-9EE5-E040-8468-97B50564C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1pPr>
    <a:lvl2pPr marL="235915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2pPr>
    <a:lvl3pPr marL="471830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3pPr>
    <a:lvl4pPr marL="707746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4pPr>
    <a:lvl5pPr marL="943661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5pPr>
    <a:lvl6pPr marL="1179576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6pPr>
    <a:lvl7pPr marL="1415491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7pPr>
    <a:lvl8pPr marL="1651406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8pPr>
    <a:lvl9pPr marL="1887322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243013"/>
            <a:ext cx="512921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logo to this design:</a:t>
            </a:r>
          </a:p>
          <a:p>
            <a:r>
              <a:rPr lang="en-US" dirty="0"/>
              <a:t>1. Upload your logo to this slide and align over the empty circle</a:t>
            </a:r>
          </a:p>
          <a:p>
            <a:r>
              <a:rPr lang="en-US" dirty="0"/>
              <a:t>2. Copy and paste the logo over each circle</a:t>
            </a:r>
          </a:p>
          <a:p>
            <a:r>
              <a:rPr lang="en-US" dirty="0"/>
              <a:t>3. Make sure the logos are aligned using the “Align” button on the picture format tab</a:t>
            </a:r>
          </a:p>
          <a:p>
            <a:r>
              <a:rPr lang="en-US" dirty="0"/>
              <a:t>4. Select all logos and rotate 45° counterclockwise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35B9B-9EE5-E040-8468-97B50564C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1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765D9-BDED-2449-8B5F-C06175174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9088" y="142133"/>
            <a:ext cx="93804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6220" y="1038202"/>
            <a:ext cx="5624086" cy="2026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FontTx/>
              <a:buNone/>
              <a:defRPr/>
            </a:lvl2pPr>
            <a:lvl3pPr marL="445770" indent="0">
              <a:buFontTx/>
              <a:buNone/>
              <a:defRPr/>
            </a:lvl3pPr>
            <a:lvl4pPr marL="668655" indent="0">
              <a:buFontTx/>
              <a:buNone/>
              <a:defRPr/>
            </a:lvl4pPr>
            <a:lvl5pPr marL="89154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92350-E2AA-BE41-919E-D2743A577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iture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249996"/>
            <a:ext cx="2680670" cy="626892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71800" y="0"/>
            <a:ext cx="29718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0EEA77-B33D-8749-B3A4-9F2E4C778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249996"/>
            <a:ext cx="2680670" cy="626892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2971800" y="0"/>
            <a:ext cx="2971800" cy="39644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E83FF8-0E70-2446-B456-CCE86FD3B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2680670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71800" y="0"/>
            <a:ext cx="29718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99BB0-12F9-FF4A-8606-C847E4628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2680670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971800" y="0"/>
            <a:ext cx="29718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D7F97-9CC3-454D-83A2-4F8B03433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5658099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5611749" cy="193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44577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66865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89154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5664853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B5350-C43A-5844-B156-071050C4D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249996"/>
            <a:ext cx="5658099" cy="626892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5611749" cy="193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44577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66865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89154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5664853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1691-ED6E-6E4F-979E-70CD4BB88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38EB4-4577-7841-A5B8-7E15C0F29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2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EAA9C-9391-4B41-AC15-6DA4D9304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4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906C8-A9C4-AB4B-A8FF-7237208DF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2680670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978554" y="-90286"/>
            <a:ext cx="3161418" cy="4066771"/>
          </a:xfrm>
          <a:prstGeom prst="rect">
            <a:avLst/>
          </a:prstGeom>
          <a:gradFill>
            <a:gsLst>
              <a:gs pos="0">
                <a:srgbClr val="48B5E4">
                  <a:lumMod val="0"/>
                  <a:lumOff val="100000"/>
                  <a:alpha val="30000"/>
                </a:srgbClr>
              </a:gs>
              <a:gs pos="0">
                <a:srgbClr val="30B08C"/>
              </a:gs>
              <a:gs pos="100000">
                <a:srgbClr val="48B5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D6B944-722F-EE49-8128-585B2F75D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D2A95-3CB0-EE4A-A0CD-22765130D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4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FBAEB-89F9-F042-82DF-B26F11E27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5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E2F2A-0081-C849-A87A-D80679D01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7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2AEE7-3868-434E-9405-8A9FFDEF6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4274" y="-16452"/>
            <a:ext cx="5943600" cy="38862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64D3B-7DD7-614E-A2A3-00BCFF556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4274" y="-16452"/>
            <a:ext cx="5943600" cy="38862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BD76B-7139-5D43-A475-6F1988B23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1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9088" y="142133"/>
            <a:ext cx="93804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6220" y="1038202"/>
            <a:ext cx="5624086" cy="2026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FontTx/>
              <a:buNone/>
              <a:defRPr/>
            </a:lvl2pPr>
            <a:lvl3pPr marL="445770" indent="0">
              <a:buFontTx/>
              <a:buNone/>
              <a:defRPr/>
            </a:lvl3pPr>
            <a:lvl4pPr marL="668655" indent="0">
              <a:buFontTx/>
              <a:buNone/>
              <a:defRPr/>
            </a:lvl4pPr>
            <a:lvl5pPr marL="89154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E37B5-868A-3244-89B4-D5C8D893D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1" r:id="rId7"/>
    <p:sldLayoutId id="2147483670" r:id="rId8"/>
    <p:sldLayoutId id="2147483656" r:id="rId9"/>
    <p:sldLayoutId id="2147483662" r:id="rId10"/>
    <p:sldLayoutId id="2147483659" r:id="rId11"/>
    <p:sldLayoutId id="2147483658" r:id="rId12"/>
    <p:sldLayoutId id="2147483660" r:id="rId13"/>
    <p:sldLayoutId id="2147483661" r:id="rId14"/>
    <p:sldLayoutId id="2147483668" r:id="rId15"/>
    <p:sldLayoutId id="2147483669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txStyles>
    <p:titleStyle>
      <a:lvl1pPr algn="l" defTabSz="445770" rtl="0" eaLnBrk="1" latinLnBrk="0" hangingPunct="1">
        <a:lnSpc>
          <a:spcPct val="90000"/>
        </a:lnSpc>
        <a:spcBef>
          <a:spcPct val="0"/>
        </a:spcBef>
        <a:buNone/>
        <a:defRPr sz="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443" indent="-111443" algn="l" defTabSz="44577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1pPr>
      <a:lvl2pPr marL="33432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2pPr>
      <a:lvl3pPr marL="55721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8009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4pPr>
      <a:lvl5pPr marL="100298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5pPr>
      <a:lvl6pPr marL="122586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6pPr>
      <a:lvl7pPr marL="144875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7pPr>
      <a:lvl8pPr marL="167163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8pPr>
      <a:lvl9pPr marL="189452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1pPr>
      <a:lvl2pPr marL="22288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2pPr>
      <a:lvl3pPr marL="44577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3pPr>
      <a:lvl4pPr marL="66865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5pPr>
      <a:lvl6pPr marL="111442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7pPr>
      <a:lvl8pPr marL="156019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" userDrawn="1">
          <p15:clr>
            <a:srgbClr val="F26B43"/>
          </p15:clr>
        </p15:guide>
        <p15:guide id="2" orient="horz" pos="260" userDrawn="1">
          <p15:clr>
            <a:srgbClr val="F26B43"/>
          </p15:clr>
        </p15:guide>
        <p15:guide id="3" orient="horz" pos="389" userDrawn="1">
          <p15:clr>
            <a:srgbClr val="F26B43"/>
          </p15:clr>
        </p15:guide>
        <p15:guide id="4" orient="horz" pos="517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74" userDrawn="1">
          <p15:clr>
            <a:srgbClr val="F26B43"/>
          </p15:clr>
        </p15:guide>
        <p15:guide id="7" orient="horz" pos="903" userDrawn="1">
          <p15:clr>
            <a:srgbClr val="F26B43"/>
          </p15:clr>
        </p15:guide>
        <p15:guide id="8" orient="horz" pos="1031" userDrawn="1">
          <p15:clr>
            <a:srgbClr val="F26B43"/>
          </p15:clr>
        </p15:guide>
        <p15:guide id="9" orient="horz" pos="1160" userDrawn="1">
          <p15:clr>
            <a:srgbClr val="F26B43"/>
          </p15:clr>
        </p15:guide>
        <p15:guide id="10" orient="horz" pos="1288" userDrawn="1">
          <p15:clr>
            <a:srgbClr val="F26B43"/>
          </p15:clr>
        </p15:guide>
        <p15:guide id="11" orient="horz" pos="1417" userDrawn="1">
          <p15:clr>
            <a:srgbClr val="F26B43"/>
          </p15:clr>
        </p15:guide>
        <p15:guide id="12" orient="horz" pos="1545" userDrawn="1">
          <p15:clr>
            <a:srgbClr val="F26B43"/>
          </p15:clr>
        </p15:guide>
        <p15:guide id="13" orient="horz" pos="1674" userDrawn="1">
          <p15:clr>
            <a:srgbClr val="F26B43"/>
          </p15:clr>
        </p15:guide>
        <p15:guide id="14" orient="horz" pos="1803" userDrawn="1">
          <p15:clr>
            <a:srgbClr val="F26B43"/>
          </p15:clr>
        </p15:guide>
        <p15:guide id="15" orient="horz" pos="1931" userDrawn="1">
          <p15:clr>
            <a:srgbClr val="F26B43"/>
          </p15:clr>
        </p15:guide>
        <p15:guide id="16" orient="horz" pos="2059" userDrawn="1">
          <p15:clr>
            <a:srgbClr val="F26B43"/>
          </p15:clr>
        </p15:guide>
        <p15:guide id="17" orient="horz" pos="2188" userDrawn="1">
          <p15:clr>
            <a:srgbClr val="F26B43"/>
          </p15:clr>
        </p15:guide>
        <p15:guide id="18" orient="horz" pos="2317" userDrawn="1">
          <p15:clr>
            <a:srgbClr val="F26B43"/>
          </p15:clr>
        </p15:guide>
        <p15:guide id="19" orient="horz" pos="2448" userDrawn="1">
          <p15:clr>
            <a:srgbClr val="F26B43"/>
          </p15:clr>
        </p15:guide>
        <p15:guide id="20" orient="horz" pos="3" userDrawn="1">
          <p15:clr>
            <a:srgbClr val="F26B43"/>
          </p15:clr>
        </p15:guide>
        <p15:guide id="21" userDrawn="1">
          <p15:clr>
            <a:srgbClr val="F26B43"/>
          </p15:clr>
        </p15:guide>
        <p15:guide id="22" pos="103" userDrawn="1">
          <p15:clr>
            <a:srgbClr val="F26B43"/>
          </p15:clr>
        </p15:guide>
        <p15:guide id="23" pos="214" userDrawn="1">
          <p15:clr>
            <a:srgbClr val="F26B43"/>
          </p15:clr>
        </p15:guide>
        <p15:guide id="24" pos="324" userDrawn="1">
          <p15:clr>
            <a:srgbClr val="F26B43"/>
          </p15:clr>
        </p15:guide>
        <p15:guide id="25" pos="435" userDrawn="1">
          <p15:clr>
            <a:srgbClr val="F26B43"/>
          </p15:clr>
        </p15:guide>
        <p15:guide id="26" pos="545" userDrawn="1">
          <p15:clr>
            <a:srgbClr val="F26B43"/>
          </p15:clr>
        </p15:guide>
        <p15:guide id="27" pos="656" userDrawn="1">
          <p15:clr>
            <a:srgbClr val="F26B43"/>
          </p15:clr>
        </p15:guide>
        <p15:guide id="28" pos="766" userDrawn="1">
          <p15:clr>
            <a:srgbClr val="F26B43"/>
          </p15:clr>
        </p15:guide>
        <p15:guide id="29" pos="877" userDrawn="1">
          <p15:clr>
            <a:srgbClr val="F26B43"/>
          </p15:clr>
        </p15:guide>
        <p15:guide id="30" pos="988" userDrawn="1">
          <p15:clr>
            <a:srgbClr val="F26B43"/>
          </p15:clr>
        </p15:guide>
        <p15:guide id="31" pos="1098" userDrawn="1">
          <p15:clr>
            <a:srgbClr val="F26B43"/>
          </p15:clr>
        </p15:guide>
        <p15:guide id="32" pos="1209" userDrawn="1">
          <p15:clr>
            <a:srgbClr val="F26B43"/>
          </p15:clr>
        </p15:guide>
        <p15:guide id="33" pos="1319" userDrawn="1">
          <p15:clr>
            <a:srgbClr val="F26B43"/>
          </p15:clr>
        </p15:guide>
        <p15:guide id="34" pos="1430" userDrawn="1">
          <p15:clr>
            <a:srgbClr val="F26B43"/>
          </p15:clr>
        </p15:guide>
        <p15:guide id="35" pos="1541" userDrawn="1">
          <p15:clr>
            <a:srgbClr val="F26B43"/>
          </p15:clr>
        </p15:guide>
        <p15:guide id="36" pos="1651" userDrawn="1">
          <p15:clr>
            <a:srgbClr val="F26B43"/>
          </p15:clr>
        </p15:guide>
        <p15:guide id="37" pos="1761" userDrawn="1">
          <p15:clr>
            <a:srgbClr val="F26B43"/>
          </p15:clr>
        </p15:guide>
        <p15:guide id="38" pos="1872" userDrawn="1">
          <p15:clr>
            <a:srgbClr val="F26B43"/>
          </p15:clr>
        </p15:guide>
        <p15:guide id="39" pos="1983" userDrawn="1">
          <p15:clr>
            <a:srgbClr val="F26B43"/>
          </p15:clr>
        </p15:guide>
        <p15:guide id="40" pos="2093" userDrawn="1">
          <p15:clr>
            <a:srgbClr val="F26B43"/>
          </p15:clr>
        </p15:guide>
        <p15:guide id="41" pos="2204" userDrawn="1">
          <p15:clr>
            <a:srgbClr val="F26B43"/>
          </p15:clr>
        </p15:guide>
        <p15:guide id="42" pos="2314" userDrawn="1">
          <p15:clr>
            <a:srgbClr val="F26B43"/>
          </p15:clr>
        </p15:guide>
        <p15:guide id="43" pos="2425" userDrawn="1">
          <p15:clr>
            <a:srgbClr val="F26B43"/>
          </p15:clr>
        </p15:guide>
        <p15:guide id="44" pos="2535" userDrawn="1">
          <p15:clr>
            <a:srgbClr val="F26B43"/>
          </p15:clr>
        </p15:guide>
        <p15:guide id="45" pos="2646" userDrawn="1">
          <p15:clr>
            <a:srgbClr val="F26B43"/>
          </p15:clr>
        </p15:guide>
        <p15:guide id="46" pos="2756" userDrawn="1">
          <p15:clr>
            <a:srgbClr val="F26B43"/>
          </p15:clr>
        </p15:guide>
        <p15:guide id="47" pos="2867" userDrawn="1">
          <p15:clr>
            <a:srgbClr val="F26B43"/>
          </p15:clr>
        </p15:guide>
        <p15:guide id="48" pos="2978" userDrawn="1">
          <p15:clr>
            <a:srgbClr val="F26B43"/>
          </p15:clr>
        </p15:guide>
        <p15:guide id="49" pos="3088" userDrawn="1">
          <p15:clr>
            <a:srgbClr val="F26B43"/>
          </p15:clr>
        </p15:guide>
        <p15:guide id="50" pos="3199" userDrawn="1">
          <p15:clr>
            <a:srgbClr val="F26B43"/>
          </p15:clr>
        </p15:guide>
        <p15:guide id="51" pos="3309" userDrawn="1">
          <p15:clr>
            <a:srgbClr val="F26B43"/>
          </p15:clr>
        </p15:guide>
        <p15:guide id="52" pos="3420" userDrawn="1">
          <p15:clr>
            <a:srgbClr val="F26B43"/>
          </p15:clr>
        </p15:guide>
        <p15:guide id="53" pos="3530" userDrawn="1">
          <p15:clr>
            <a:srgbClr val="F26B43"/>
          </p15:clr>
        </p15:guide>
        <p15:guide id="54" pos="3641" userDrawn="1">
          <p15:clr>
            <a:srgbClr val="F26B43"/>
          </p15:clr>
        </p15:guide>
        <p15:guide id="55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A9F00-34D1-3B40-A101-749F596A6709}"/>
              </a:ext>
            </a:extLst>
          </p:cNvPr>
          <p:cNvSpPr/>
          <p:nvPr/>
        </p:nvSpPr>
        <p:spPr>
          <a:xfrm>
            <a:off x="0" y="0"/>
            <a:ext cx="5943600" cy="3886200"/>
          </a:xfrm>
          <a:prstGeom prst="rect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6BE9B8-BAD6-1E4F-8836-30D1B49E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3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F8A09A8-2E73-8B43-8A29-917AC9F7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3" y="730973"/>
            <a:ext cx="2703929" cy="900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203A0-39F7-4E4B-B491-997D7EF8D9F7}"/>
              </a:ext>
            </a:extLst>
          </p:cNvPr>
          <p:cNvSpPr txBox="1"/>
          <p:nvPr/>
        </p:nvSpPr>
        <p:spPr>
          <a:xfrm>
            <a:off x="1180272" y="854588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042"/>
                </a:solidFill>
                <a:latin typeface="Nunito Sans Black" pitchFamily="2" charset="77"/>
              </a:rPr>
              <a:t>#</a:t>
            </a:r>
            <a:r>
              <a:rPr lang="en-US" sz="1100" b="1" dirty="0" err="1">
                <a:solidFill>
                  <a:srgbClr val="FFF042"/>
                </a:solidFill>
                <a:latin typeface="Nunito Sans Black" pitchFamily="2" charset="77"/>
              </a:rPr>
              <a:t>UHCDay</a:t>
            </a:r>
            <a:endParaRPr lang="en-US" sz="1100" b="1" dirty="0">
              <a:solidFill>
                <a:srgbClr val="FFF042"/>
              </a:solidFill>
              <a:latin typeface="Nunito Sans Black" pitchFamily="2" charset="77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19063188-2291-F849-B07E-10EAEBCB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9" y="674252"/>
            <a:ext cx="1004805" cy="101369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6C0E78-F074-2D4F-B9E7-CE1D7CC3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61" y="854588"/>
            <a:ext cx="635639" cy="6356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D6D7F-E5A9-B541-9F1B-51375FF8784E}"/>
              </a:ext>
            </a:extLst>
          </p:cNvPr>
          <p:cNvSpPr txBox="1"/>
          <p:nvPr/>
        </p:nvSpPr>
        <p:spPr>
          <a:xfrm>
            <a:off x="1180272" y="107604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" pitchFamily="2" charset="77"/>
              </a:rPr>
              <a:t>HEALTH FOR ALL:</a:t>
            </a:r>
          </a:p>
          <a:p>
            <a:r>
              <a:rPr lang="en-US" sz="1300" b="1" dirty="0">
                <a:solidFill>
                  <a:schemeClr val="bg1"/>
                </a:solidFill>
                <a:latin typeface="Nunito Sans Black" pitchFamily="2" charset="77"/>
              </a:rPr>
              <a:t>PROTECT EVERYONE</a:t>
            </a:r>
          </a:p>
        </p:txBody>
      </p:sp>
      <p:pic>
        <p:nvPicPr>
          <p:cNvPr id="5" name="Picture 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081CB914-5CEF-498B-A3D0-367C1DBC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93" y="2254418"/>
            <a:ext cx="2703929" cy="90018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DA8AE03E-C2B0-4ABE-A075-3485EFABD968}"/>
              </a:ext>
            </a:extLst>
          </p:cNvPr>
          <p:cNvSpPr txBox="1"/>
          <p:nvPr/>
        </p:nvSpPr>
        <p:spPr>
          <a:xfrm>
            <a:off x="1192972" y="2378033"/>
            <a:ext cx="824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042"/>
                </a:solidFill>
                <a:latin typeface="Nunito Sans Black" pitchFamily="2" charset="77"/>
              </a:rPr>
              <a:t>#UHCday</a:t>
            </a:r>
          </a:p>
        </p:txBody>
      </p:sp>
      <p:pic>
        <p:nvPicPr>
          <p:cNvPr id="8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C654081-CB98-431F-BD9A-9F7D3553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79" y="2197697"/>
            <a:ext cx="1004805" cy="1013697"/>
          </a:xfrm>
          <a:prstGeom prst="rect">
            <a:avLst/>
          </a:prstGeom>
        </p:spPr>
      </p:pic>
      <p:pic>
        <p:nvPicPr>
          <p:cNvPr id="14" name="Picture 6" descr="Logo&#10;&#10;Description automatically generated">
            <a:extLst>
              <a:ext uri="{FF2B5EF4-FFF2-40B4-BE49-F238E27FC236}">
                <a16:creationId xmlns:a16="http://schemas.microsoft.com/office/drawing/2014/main" id="{C34A0F56-69EB-451E-A76A-B52A2670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61" y="2378033"/>
            <a:ext cx="635639" cy="635639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96F19FDC-5945-4DD5-93B9-0E3C4E79C121}"/>
              </a:ext>
            </a:extLst>
          </p:cNvPr>
          <p:cNvSpPr txBox="1"/>
          <p:nvPr/>
        </p:nvSpPr>
        <p:spPr>
          <a:xfrm>
            <a:off x="1192972" y="2599489"/>
            <a:ext cx="19800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Nunito Sans" pitchFamily="2" charset="77"/>
              </a:rPr>
              <a:t>すべての人に健康を。</a:t>
            </a:r>
            <a:endParaRPr lang="en-US" sz="1100" b="1" dirty="0">
              <a:solidFill>
                <a:schemeClr val="bg1"/>
              </a:solidFill>
              <a:latin typeface="Nunito Sans" pitchFamily="2" charset="77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Nunito Sans Black" pitchFamily="2" charset="77"/>
              </a:rPr>
              <a:t>守りたい、みんなを。</a:t>
            </a:r>
            <a:endParaRPr lang="en-US" sz="1400" b="1" dirty="0">
              <a:solidFill>
                <a:schemeClr val="bg1"/>
              </a:solidFill>
              <a:latin typeface="Nunito Sans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72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DBADE212-E757-4FF1-AEDE-D77EA8BF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0" y="2012951"/>
            <a:ext cx="2552377" cy="1428750"/>
          </a:xfrm>
          <a:prstGeom prst="rect">
            <a:avLst/>
          </a:prstGeom>
        </p:spPr>
      </p:pic>
      <p:pic>
        <p:nvPicPr>
          <p:cNvPr id="20" name="図 1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A7E5BF4-EAC0-4B89-BA89-FFB1311A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9" y="270011"/>
            <a:ext cx="2552377" cy="14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630BF-F613-5745-AEAD-64F2F41F27D3}"/>
              </a:ext>
            </a:extLst>
          </p:cNvPr>
          <p:cNvSpPr/>
          <p:nvPr/>
        </p:nvSpPr>
        <p:spPr>
          <a:xfrm>
            <a:off x="0" y="0"/>
            <a:ext cx="5943600" cy="3886200"/>
          </a:xfrm>
          <a:prstGeom prst="rect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D3643713-BD35-4F4F-84B7-4A90D622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1" y="427286"/>
            <a:ext cx="1013698" cy="101369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5FF462E-7180-2746-8335-74A758BB33FE}"/>
              </a:ext>
            </a:extLst>
          </p:cNvPr>
          <p:cNvSpPr/>
          <p:nvPr/>
        </p:nvSpPr>
        <p:spPr>
          <a:xfrm>
            <a:off x="642232" y="509227"/>
            <a:ext cx="849817" cy="849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203A0-39F7-4E4B-B491-997D7EF8D9F7}"/>
              </a:ext>
            </a:extLst>
          </p:cNvPr>
          <p:cNvSpPr txBox="1"/>
          <p:nvPr/>
        </p:nvSpPr>
        <p:spPr>
          <a:xfrm>
            <a:off x="1580432" y="593334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 Black" pitchFamily="2" charset="77"/>
              </a:rPr>
              <a:t>#</a:t>
            </a:r>
            <a:r>
              <a:rPr lang="en-US" sz="1100" b="1" dirty="0" err="1">
                <a:solidFill>
                  <a:schemeClr val="bg1"/>
                </a:solidFill>
                <a:latin typeface="Nunito Sans Black" pitchFamily="2" charset="77"/>
              </a:rPr>
              <a:t>UHCDay</a:t>
            </a:r>
            <a:endParaRPr lang="en-US" sz="1100" b="1" dirty="0">
              <a:solidFill>
                <a:schemeClr val="bg1"/>
              </a:solidFill>
              <a:latin typeface="Nunito Sans Black" pitchFamily="2" charset="77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6C0E78-F074-2D4F-B9E7-CE1D7CC3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6" y="590509"/>
            <a:ext cx="729107" cy="7291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D6D7F-E5A9-B541-9F1B-51375FF8784E}"/>
              </a:ext>
            </a:extLst>
          </p:cNvPr>
          <p:cNvSpPr txBox="1"/>
          <p:nvPr/>
        </p:nvSpPr>
        <p:spPr>
          <a:xfrm>
            <a:off x="1580432" y="829078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" pitchFamily="2" charset="77"/>
              </a:rPr>
              <a:t>HEALTH FOR ALL:</a:t>
            </a:r>
          </a:p>
          <a:p>
            <a:r>
              <a:rPr lang="en-US" sz="1300" b="1" dirty="0">
                <a:solidFill>
                  <a:schemeClr val="bg1"/>
                </a:solidFill>
                <a:latin typeface="Nunito Sans Black" pitchFamily="2" charset="77"/>
              </a:rPr>
              <a:t>PROTECT EVERYONE</a:t>
            </a:r>
          </a:p>
        </p:txBody>
      </p:sp>
      <p:pic>
        <p:nvPicPr>
          <p:cNvPr id="2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73FB3DDC-D395-4711-95FD-3839BA97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4" y="2370168"/>
            <a:ext cx="1013698" cy="1013698"/>
          </a:xfrm>
          <a:prstGeom prst="rect">
            <a:avLst/>
          </a:prstGeom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8E1896FC-0D0A-4485-A047-456276E1C083}"/>
              </a:ext>
            </a:extLst>
          </p:cNvPr>
          <p:cNvSpPr/>
          <p:nvPr/>
        </p:nvSpPr>
        <p:spPr>
          <a:xfrm>
            <a:off x="673775" y="2452109"/>
            <a:ext cx="849817" cy="849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2F32C945-1094-41EF-8B8D-BED4E7538DC2}"/>
              </a:ext>
            </a:extLst>
          </p:cNvPr>
          <p:cNvSpPr txBox="1"/>
          <p:nvPr/>
        </p:nvSpPr>
        <p:spPr>
          <a:xfrm>
            <a:off x="1611975" y="2536216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 Black" pitchFamily="2" charset="77"/>
              </a:rPr>
              <a:t>#</a:t>
            </a:r>
            <a:r>
              <a:rPr lang="en-US" sz="1100" b="1" dirty="0" err="1">
                <a:solidFill>
                  <a:schemeClr val="bg1"/>
                </a:solidFill>
                <a:latin typeface="Nunito Sans Black" pitchFamily="2" charset="77"/>
              </a:rPr>
              <a:t>UHCDay</a:t>
            </a:r>
            <a:endParaRPr lang="en-US" sz="1100" b="1" dirty="0">
              <a:solidFill>
                <a:schemeClr val="bg1"/>
              </a:solidFill>
              <a:latin typeface="Nunito Sans Black" pitchFamily="2" charset="77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BEFCBF7E-B094-418C-A5C1-FFCDA473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9" y="2533391"/>
            <a:ext cx="729107" cy="729107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14E16CCC-C867-4A7D-855B-CF15F62BAFCF}"/>
              </a:ext>
            </a:extLst>
          </p:cNvPr>
          <p:cNvSpPr txBox="1"/>
          <p:nvPr/>
        </p:nvSpPr>
        <p:spPr>
          <a:xfrm>
            <a:off x="1611975" y="2771960"/>
            <a:ext cx="19800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Nunito Sans" pitchFamily="2" charset="77"/>
              </a:rPr>
              <a:t>すべての人に健康を。</a:t>
            </a:r>
            <a:endParaRPr lang="en-US" sz="1100" b="1" dirty="0">
              <a:solidFill>
                <a:schemeClr val="bg1"/>
              </a:solidFill>
              <a:latin typeface="Nunito Sans" pitchFamily="2" charset="77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Nunito Sans Black" pitchFamily="2" charset="77"/>
              </a:rPr>
              <a:t>守りたい、みんなを。</a:t>
            </a:r>
            <a:endParaRPr lang="en-US" sz="1400" b="1" dirty="0">
              <a:solidFill>
                <a:schemeClr val="bg1"/>
              </a:solidFill>
              <a:latin typeface="Nunito Sans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128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C4DC7A-32B6-EA4C-B681-B11689985062}"/>
              </a:ext>
            </a:extLst>
          </p:cNvPr>
          <p:cNvSpPr txBox="1"/>
          <p:nvPr/>
        </p:nvSpPr>
        <p:spPr>
          <a:xfrm>
            <a:off x="1241750" y="563754"/>
            <a:ext cx="1008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23E4C"/>
                </a:solidFill>
                <a:latin typeface="Nunito Sans" pitchFamily="2" charset="77"/>
              </a:rPr>
              <a:t>#</a:t>
            </a:r>
            <a:r>
              <a:rPr lang="en-US" sz="1100" b="1" dirty="0" err="1">
                <a:solidFill>
                  <a:srgbClr val="223E4C"/>
                </a:solidFill>
                <a:latin typeface="Nunito Sans" pitchFamily="2" charset="77"/>
              </a:rPr>
              <a:t>UHCDay</a:t>
            </a:r>
            <a:endParaRPr lang="en-US" sz="1100" b="1" dirty="0">
              <a:solidFill>
                <a:srgbClr val="223E4C"/>
              </a:solidFill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86940-50EC-D84E-A723-EAC5F0C1538E}"/>
              </a:ext>
            </a:extLst>
          </p:cNvPr>
          <p:cNvSpPr txBox="1"/>
          <p:nvPr/>
        </p:nvSpPr>
        <p:spPr>
          <a:xfrm>
            <a:off x="1241750" y="825364"/>
            <a:ext cx="24819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23E4C"/>
                </a:solidFill>
                <a:latin typeface="Nunito Sans SemiBold" pitchFamily="2" charset="77"/>
              </a:rPr>
              <a:t>HEALTH FOR ALL:</a:t>
            </a:r>
          </a:p>
          <a:p>
            <a:r>
              <a:rPr lang="en-US" sz="1400" b="1" dirty="0">
                <a:solidFill>
                  <a:srgbClr val="223E4C"/>
                </a:solidFill>
                <a:latin typeface="Nunito Sans Black" pitchFamily="2" charset="77"/>
              </a:rPr>
              <a:t>Protect Everyone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53FF00-F218-544B-8106-23332428BD15}"/>
              </a:ext>
            </a:extLst>
          </p:cNvPr>
          <p:cNvSpPr/>
          <p:nvPr/>
        </p:nvSpPr>
        <p:spPr>
          <a:xfrm>
            <a:off x="477274" y="563815"/>
            <a:ext cx="736891" cy="736891"/>
          </a:xfrm>
          <a:prstGeom prst="ellipse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9B2579-1077-B543-B571-5903688E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2" y="632191"/>
            <a:ext cx="610855" cy="600138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E7AAE6C-5F48-4FD8-B719-A9FF2D6D66D3}"/>
              </a:ext>
            </a:extLst>
          </p:cNvPr>
          <p:cNvSpPr txBox="1"/>
          <p:nvPr/>
        </p:nvSpPr>
        <p:spPr>
          <a:xfrm>
            <a:off x="1244209" y="2398904"/>
            <a:ext cx="1008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23E4C"/>
                </a:solidFill>
                <a:latin typeface="Nunito Sans" pitchFamily="2" charset="77"/>
              </a:rPr>
              <a:t>#</a:t>
            </a:r>
            <a:r>
              <a:rPr lang="en-US" sz="1100" b="1" dirty="0" err="1">
                <a:solidFill>
                  <a:srgbClr val="223E4C"/>
                </a:solidFill>
                <a:latin typeface="Nunito Sans" pitchFamily="2" charset="77"/>
              </a:rPr>
              <a:t>UHCDay</a:t>
            </a:r>
            <a:endParaRPr lang="en-US" sz="1100" b="1" dirty="0">
              <a:solidFill>
                <a:srgbClr val="223E4C"/>
              </a:solidFill>
              <a:latin typeface="Nunito Sans" pitchFamily="2" charset="77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FDDD813-1F7D-41B4-B0B3-52D9EF23AE01}"/>
              </a:ext>
            </a:extLst>
          </p:cNvPr>
          <p:cNvSpPr txBox="1"/>
          <p:nvPr/>
        </p:nvSpPr>
        <p:spPr>
          <a:xfrm>
            <a:off x="1244209" y="2660514"/>
            <a:ext cx="2481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23E4C"/>
                </a:solidFill>
                <a:latin typeface="Nunito Sans SemiBold" pitchFamily="2" charset="77"/>
              </a:rPr>
              <a:t>すべてのひとに健康を。</a:t>
            </a:r>
            <a:r>
              <a:rPr lang="en-US" sz="1100" b="1" dirty="0">
                <a:solidFill>
                  <a:srgbClr val="223E4C"/>
                </a:solidFill>
                <a:latin typeface="Nunito Sans SemiBold" pitchFamily="2" charset="77"/>
              </a:rPr>
              <a:t> </a:t>
            </a:r>
          </a:p>
          <a:p>
            <a:r>
              <a:rPr lang="ja-JP" altLang="en-US" sz="1600" b="1" dirty="0">
                <a:solidFill>
                  <a:srgbClr val="223E4C"/>
                </a:solidFill>
                <a:latin typeface="Nunito Sans Black" pitchFamily="2" charset="77"/>
              </a:rPr>
              <a:t>守りたい、みんなを。</a:t>
            </a:r>
            <a:endParaRPr lang="en-US" sz="1600" b="1" dirty="0">
              <a:solidFill>
                <a:srgbClr val="223E4C"/>
              </a:solidFill>
              <a:latin typeface="Nunito Sans Black" pitchFamily="2" charset="77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934EF870-C033-4824-8007-D8671DEBA36F}"/>
              </a:ext>
            </a:extLst>
          </p:cNvPr>
          <p:cNvSpPr/>
          <p:nvPr/>
        </p:nvSpPr>
        <p:spPr>
          <a:xfrm>
            <a:off x="479733" y="2398965"/>
            <a:ext cx="736891" cy="736891"/>
          </a:xfrm>
          <a:prstGeom prst="ellipse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" dirty="0"/>
          </a:p>
        </p:txBody>
      </p:sp>
      <p:pic>
        <p:nvPicPr>
          <p:cNvPr id="7" name="Picture 11" descr="Icon&#10;&#10;Description automatically generated">
            <a:extLst>
              <a:ext uri="{FF2B5EF4-FFF2-40B4-BE49-F238E27FC236}">
                <a16:creationId xmlns:a16="http://schemas.microsoft.com/office/drawing/2014/main" id="{DF87A711-EA9D-4C2F-BE9C-8C22326D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51" y="2467341"/>
            <a:ext cx="610855" cy="6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f21bc6ebd99b84d2483a468697f67a9b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ad5ee9303571ee656d7c7607e525c5a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6E65C-4F2D-42F8-BAD1-9EBA7550C26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9733e5a-5ef7-415c-80e3-a2618da45423"/>
    <ds:schemaRef ds:uri="http://schemas.microsoft.com/office/2006/documentManagement/types"/>
    <ds:schemaRef ds:uri="1f33b567-8934-4065-9424-365bd2493b3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452066D-8D70-4759-A872-A4E2E5273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2E152-BC29-4D9E-8744-7737612BB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128</Words>
  <Application>Microsoft Office PowerPoint</Application>
  <PresentationFormat>ユーザー設定</PresentationFormat>
  <Paragraphs>24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Arial</vt:lpstr>
      <vt:lpstr>Calibri</vt:lpstr>
      <vt:lpstr>Nunito Sans SemiBold</vt:lpstr>
      <vt:lpstr>Nunito Sans Black</vt:lpstr>
      <vt:lpstr>Nunito Sans</vt:lpstr>
      <vt:lpstr>Nunito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Calum Houldsworth</dc:creator>
  <cp:lastModifiedBy>有山 美代子</cp:lastModifiedBy>
  <cp:revision>193</cp:revision>
  <cp:lastPrinted>2018-02-15T10:04:24Z</cp:lastPrinted>
  <dcterms:created xsi:type="dcterms:W3CDTF">2017-04-12T16:02:46Z</dcterms:created>
  <dcterms:modified xsi:type="dcterms:W3CDTF">2020-11-06T06:44:28Z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0x010100C9AA25421584824F9BD6F8996586A88E</vt:lpwstr>
  </property>
</Properties>
</file>